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2" r:id="rId6"/>
  </p:sldIdLst>
  <p:sldSz cx="14630400" cy="8229600"/>
  <p:notesSz cx="8229600" cy="146304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Patrick Hand" panose="020B0604020202020204" charset="0"/>
      <p:regular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sv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8125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189089"/>
            <a:ext cx="7415927" cy="1851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Персональный маршрут на фестивале: ваш гид в мире впечатлений: RouteFest</a:t>
            </a: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chemeClr val="bg1">
            <a:alpha val="2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96158" y="1065848"/>
            <a:ext cx="7751683" cy="795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Проблема: Как не потеряться в </a:t>
            </a:r>
            <a:r>
              <a:rPr lang="ru-RU" sz="2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	море</a:t>
            </a:r>
            <a:r>
              <a:rPr lang="en-US" sz="25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событий большого фестиваля?</a:t>
            </a:r>
            <a:endParaRPr lang="en-US" sz="2500" dirty="0"/>
          </a:p>
        </p:txBody>
      </p:sp>
      <p:sp>
        <p:nvSpPr>
          <p:cNvPr id="5" name="Shape 2"/>
          <p:cNvSpPr/>
          <p:nvPr/>
        </p:nvSpPr>
        <p:spPr>
          <a:xfrm>
            <a:off x="696158" y="2159794"/>
            <a:ext cx="3776424" cy="2402562"/>
          </a:xfrm>
          <a:prstGeom prst="roundRect">
            <a:avLst>
              <a:gd name="adj" fmla="val 4567"/>
            </a:avLst>
          </a:prstGeom>
          <a:solidFill>
            <a:srgbClr val="F7F7F7"/>
          </a:solidFill>
          <a:ln w="22860">
            <a:solidFill>
              <a:srgbClr val="CCCCCC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73298" y="2159794"/>
            <a:ext cx="91440" cy="2402562"/>
          </a:xfrm>
          <a:prstGeom prst="roundRect">
            <a:avLst>
              <a:gd name="adj" fmla="val 91375"/>
            </a:avLst>
          </a:prstGeom>
          <a:solidFill>
            <a:srgbClr val="CCCCCC"/>
          </a:solidFill>
          <a:ln/>
        </p:spPr>
      </p:sp>
      <p:sp>
        <p:nvSpPr>
          <p:cNvPr id="7" name="Text 4"/>
          <p:cNvSpPr/>
          <p:nvPr/>
        </p:nvSpPr>
        <p:spPr>
          <a:xfrm>
            <a:off x="986433" y="2381488"/>
            <a:ext cx="1989296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Выбор огромен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86433" y="2749391"/>
            <a:ext cx="3264456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Тысячи площадок, десятки активностей, сотни артистов — как выбрать лучшее и ничего не пропустить?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5119569" y="3291423"/>
            <a:ext cx="3776424" cy="2402562"/>
          </a:xfrm>
          <a:prstGeom prst="roundRect">
            <a:avLst>
              <a:gd name="adj" fmla="val 4567"/>
            </a:avLst>
          </a:prstGeom>
          <a:solidFill>
            <a:srgbClr val="F7F7F7"/>
          </a:solidFill>
          <a:ln w="22860">
            <a:solidFill>
              <a:srgbClr val="CCCCCC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096709" y="3291423"/>
            <a:ext cx="91440" cy="2402562"/>
          </a:xfrm>
          <a:prstGeom prst="roundRect">
            <a:avLst>
              <a:gd name="adj" fmla="val 91375"/>
            </a:avLst>
          </a:prstGeom>
          <a:solidFill>
            <a:srgbClr val="CCCCCC"/>
          </a:solidFill>
          <a:ln/>
        </p:spPr>
      </p:sp>
      <p:sp>
        <p:nvSpPr>
          <p:cNvPr id="11" name="Text 8"/>
          <p:cNvSpPr/>
          <p:nvPr/>
        </p:nvSpPr>
        <p:spPr>
          <a:xfrm>
            <a:off x="5409844" y="3513117"/>
            <a:ext cx="1989296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Потерянное время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5409844" y="3881020"/>
            <a:ext cx="3264456" cy="1591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Посетители часто теряются, пропускают интересные события, тратят драгоценное время в очередях и на перемещения между локациями.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9695378" y="4492704"/>
            <a:ext cx="3776424" cy="2402562"/>
          </a:xfrm>
          <a:prstGeom prst="roundRect">
            <a:avLst>
              <a:gd name="adj" fmla="val 4567"/>
            </a:avLst>
          </a:prstGeom>
          <a:solidFill>
            <a:srgbClr val="F7F7F7"/>
          </a:solidFill>
          <a:ln w="22860">
            <a:solidFill>
              <a:srgbClr val="CCCCCC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9672518" y="4492704"/>
            <a:ext cx="91440" cy="2402562"/>
          </a:xfrm>
          <a:prstGeom prst="roundRect">
            <a:avLst>
              <a:gd name="adj" fmla="val 91375"/>
            </a:avLst>
          </a:prstGeom>
          <a:solidFill>
            <a:srgbClr val="CCCCCC"/>
          </a:solidFill>
          <a:ln/>
        </p:spPr>
      </p:sp>
      <p:sp>
        <p:nvSpPr>
          <p:cNvPr id="15" name="Text 12"/>
          <p:cNvSpPr/>
          <p:nvPr/>
        </p:nvSpPr>
        <p:spPr>
          <a:xfrm>
            <a:off x="9985653" y="4714399"/>
            <a:ext cx="275534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Отсутствие персонализации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9985653" y="5082302"/>
            <a:ext cx="3264456" cy="1591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Обычные карты и расписания не учитывают личные интересы и предпочтения каждого гостя, предлагая универсальный, но не всегда подходящий план.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2840" y="676870"/>
            <a:ext cx="12166163" cy="464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Решение: Персональный маршрут на основе ваших предпочтений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812840" y="1698665"/>
            <a:ext cx="6897648" cy="14863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Наш инновационный сервис анализирует ваши индивидуальные предпочтения и предлагает уникальный, оптимизированный маршрут по фестивалю. Мы превращаем хаос в организованное приключение.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12840" y="4218384"/>
            <a:ext cx="6897648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Оптимизируем время и расстояния между локациями, минимизируя потери и максимизируя впечатления.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12840" y="5042773"/>
            <a:ext cx="6897648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Экономим ваше время и гарантируем максимум впечатлений — каждый посетитель получает свой идеальный план, созданный специально для него.</a:t>
            </a:r>
            <a:endParaRPr lang="en-US" sz="1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63AC0D8-F6B9-4FEC-9A05-CADF88995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0488" y="1588379"/>
            <a:ext cx="6747192" cy="56014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88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9265" y="3440073"/>
            <a:ext cx="8455104" cy="451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Примеры и кейсы: Как это работает на практике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789265" y="4567595"/>
            <a:ext cx="4200287" cy="3040618"/>
          </a:xfrm>
          <a:prstGeom prst="roundRect">
            <a:avLst>
              <a:gd name="adj" fmla="val 4812"/>
            </a:avLst>
          </a:prstGeom>
          <a:solidFill>
            <a:srgbClr val="F7F7F7"/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5" name="Shape 2"/>
          <p:cNvSpPr/>
          <p:nvPr/>
        </p:nvSpPr>
        <p:spPr>
          <a:xfrm>
            <a:off x="789265" y="4537115"/>
            <a:ext cx="4200287" cy="121920"/>
          </a:xfrm>
          <a:prstGeom prst="roundRect">
            <a:avLst>
              <a:gd name="adj" fmla="val 77687"/>
            </a:avLst>
          </a:prstGeom>
          <a:solidFill>
            <a:srgbClr val="CCCCCC"/>
          </a:solidFill>
          <a:ln/>
        </p:spPr>
      </p:sp>
      <p:sp>
        <p:nvSpPr>
          <p:cNvPr id="6" name="Shape 3"/>
          <p:cNvSpPr/>
          <p:nvPr/>
        </p:nvSpPr>
        <p:spPr>
          <a:xfrm>
            <a:off x="2551152" y="4229338"/>
            <a:ext cx="676513" cy="676513"/>
          </a:xfrm>
          <a:prstGeom prst="roundRect">
            <a:avLst>
              <a:gd name="adj" fmla="val 135164"/>
            </a:avLst>
          </a:prstGeom>
          <a:solidFill>
            <a:srgbClr val="CCCCCC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54154" y="4432221"/>
            <a:ext cx="270510" cy="2705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45250" y="5131356"/>
            <a:ext cx="2255044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ru-RU" dirty="0"/>
              <a:t>Концерт группы «Звездопад»</a:t>
            </a:r>
            <a:br>
              <a:rPr lang="ru-RU" sz="1600" dirty="0"/>
            </a:b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45250" y="5548431"/>
            <a:ext cx="3688318" cy="1803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00"/>
              </a:lnSpc>
            </a:pPr>
            <a:r>
              <a:rPr lang="ru-RU" dirty="0"/>
              <a:t>Маршруты помогали зрителям вовремя занять лучшие места у сцены, не пропустить ни одной песни и удачно совместить выступление с другими событиями фестиваля.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215057" y="4567595"/>
            <a:ext cx="4200287" cy="3040618"/>
          </a:xfrm>
          <a:prstGeom prst="roundRect">
            <a:avLst>
              <a:gd name="adj" fmla="val 4812"/>
            </a:avLst>
          </a:prstGeom>
          <a:solidFill>
            <a:srgbClr val="F7F7F7"/>
          </a:solidFill>
          <a:ln/>
        </p:spPr>
      </p:sp>
      <p:sp>
        <p:nvSpPr>
          <p:cNvPr id="11" name="Shape 7"/>
          <p:cNvSpPr/>
          <p:nvPr/>
        </p:nvSpPr>
        <p:spPr>
          <a:xfrm>
            <a:off x="5215057" y="4537115"/>
            <a:ext cx="4200287" cy="121920"/>
          </a:xfrm>
          <a:prstGeom prst="roundRect">
            <a:avLst>
              <a:gd name="adj" fmla="val 77687"/>
            </a:avLst>
          </a:prstGeom>
          <a:solidFill>
            <a:srgbClr val="CCCCCC"/>
          </a:solidFill>
          <a:ln/>
        </p:spPr>
      </p:sp>
      <p:sp>
        <p:nvSpPr>
          <p:cNvPr id="12" name="Shape 8"/>
          <p:cNvSpPr/>
          <p:nvPr/>
        </p:nvSpPr>
        <p:spPr>
          <a:xfrm>
            <a:off x="6976943" y="4229338"/>
            <a:ext cx="676513" cy="676513"/>
          </a:xfrm>
          <a:prstGeom prst="roundRect">
            <a:avLst>
              <a:gd name="adj" fmla="val 135164"/>
            </a:avLst>
          </a:prstGeom>
          <a:solidFill>
            <a:srgbClr val="CCCCCC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79945" y="4432221"/>
            <a:ext cx="270510" cy="2705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471041" y="5131356"/>
            <a:ext cx="2731532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ru-RU" dirty="0"/>
              <a:t>Дискотека под открытым небом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5471041" y="5548432"/>
            <a:ext cx="3688318" cy="1803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ru-RU" dirty="0"/>
              <a:t>Маршруты помогали гостям легко добраться до танцпола в нужный момент, не пропустить любимые хиты и с комфортом переходить между музыкальными зонами.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9640848" y="4567595"/>
            <a:ext cx="4200287" cy="3040618"/>
          </a:xfrm>
          <a:prstGeom prst="roundRect">
            <a:avLst>
              <a:gd name="adj" fmla="val 4812"/>
            </a:avLst>
          </a:prstGeom>
          <a:solidFill>
            <a:srgbClr val="F7F7F7"/>
          </a:solidFill>
          <a:ln/>
        </p:spPr>
      </p:sp>
      <p:sp>
        <p:nvSpPr>
          <p:cNvPr id="17" name="Shape 12"/>
          <p:cNvSpPr/>
          <p:nvPr/>
        </p:nvSpPr>
        <p:spPr>
          <a:xfrm>
            <a:off x="9640848" y="4537115"/>
            <a:ext cx="4200287" cy="121920"/>
          </a:xfrm>
          <a:prstGeom prst="roundRect">
            <a:avLst>
              <a:gd name="adj" fmla="val 77687"/>
            </a:avLst>
          </a:prstGeom>
          <a:solidFill>
            <a:srgbClr val="CCCCCC"/>
          </a:solidFill>
          <a:ln/>
        </p:spPr>
      </p:sp>
      <p:sp>
        <p:nvSpPr>
          <p:cNvPr id="18" name="Shape 13"/>
          <p:cNvSpPr/>
          <p:nvPr/>
        </p:nvSpPr>
        <p:spPr>
          <a:xfrm>
            <a:off x="11402735" y="4229338"/>
            <a:ext cx="676513" cy="676513"/>
          </a:xfrm>
          <a:prstGeom prst="roundRect">
            <a:avLst>
              <a:gd name="adj" fmla="val 135164"/>
            </a:avLst>
          </a:prstGeom>
          <a:solidFill>
            <a:srgbClr val="CCCCCC"/>
          </a:solidFill>
          <a:ln/>
        </p:spPr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605736" y="4432221"/>
            <a:ext cx="270510" cy="270510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896832" y="5131356"/>
            <a:ext cx="3034308" cy="281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00"/>
              </a:lnSpc>
            </a:pPr>
            <a:r>
              <a:rPr lang="ru-RU" dirty="0"/>
              <a:t>Лекция о космосе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9896832" y="5548432"/>
            <a:ext cx="3688318" cy="18037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Пользователи отмечают удобство и экономию времени, а также получают сувениры за прохождение маршрута по заданному плану.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94517" y="2614930"/>
            <a:ext cx="12902327" cy="987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Итог: Ваш фестиваль — ваш маршрут, максимум впечатлений без стресса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1079658" y="3710384"/>
            <a:ext cx="1253204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Персонализация меняет опыт посещения фестивалей навсегда.</a:t>
            </a: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 Больше никаких упущенных моментов или усталости от неправильного планирования.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3827780"/>
            <a:ext cx="30480" cy="1345406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6" name="Text 3"/>
          <p:cNvSpPr/>
          <p:nvPr/>
        </p:nvSpPr>
        <p:spPr>
          <a:xfrm>
            <a:off x="1079658" y="4660740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Экономьте время, открывайте для себя новые активности и наслаждайтесь каждым моментом праздника, зная, что ваш идеальный маршрут уже готов.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296</Words>
  <Application>Microsoft Office PowerPoint</Application>
  <PresentationFormat>Произвольный</PresentationFormat>
  <Paragraphs>27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Calibri</vt:lpstr>
      <vt:lpstr>Patrick Hand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pc1</cp:lastModifiedBy>
  <cp:revision>3</cp:revision>
  <dcterms:created xsi:type="dcterms:W3CDTF">2025-11-16T10:34:21Z</dcterms:created>
  <dcterms:modified xsi:type="dcterms:W3CDTF">2025-11-16T11:49:19Z</dcterms:modified>
</cp:coreProperties>
</file>